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EC055-5AB7-47E3-B27C-EC57F3D66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24A77-18E6-41AF-B831-D682F8585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6882F-FC22-483D-B484-0FC0D350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789E70-0886-47EB-B9CA-5D8636EB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F9C00B-21D5-4418-BDCC-435ED627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0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B56E9-5418-47E9-8209-51B4A2F9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4C66A0-FF74-4AC4-85E6-22BD0D831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F5887B-1C48-4947-AEB8-79E901A09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7E3BB-A093-4576-8378-45E3BF29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AF533A-B734-4167-BB6B-71E49553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56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11B0C4-2ADD-4647-BD15-46CCF7C88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B2C1ED-9A2A-489B-868E-CA390BF4D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D4FDA9-346B-44E4-BD38-D82B9EA2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421EDC-6DFA-4A48-8A3A-350436A46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CCE970-90D5-4B5C-8177-253A3AF1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3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F2F17-A3DE-4166-A318-D5C1DEAA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CD000-4B4D-4B91-AA2E-7264DEC26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C6DCE3-C248-4194-A61C-04605286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32B6F8-F440-4043-B96B-9246A708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8A8E78-92FC-456B-B587-9E37BEEF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21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6850B-073B-4F23-BA44-1C5C7FBE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1A669A-C264-438B-9756-CAF15FAB9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31F8EF-0757-4F38-98A8-FD0FCAAB3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C2015C-0243-45AA-9C2D-54E0DDE3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74B495-0C04-46F8-8E15-FF705315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02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C378D-AB0E-4D7C-9E29-48857C63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DB71D6-6511-4B4D-B7EC-66FAEFA9F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521B32-720B-49A4-8AEE-251A18719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2FFFA0-AD63-4D25-A5B4-BAD2AB4C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502A0E-F77E-47AF-A85D-AE73DEEC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316D3D-6851-48EF-9440-40DF882D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16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77A05-395A-4842-A780-49CA11326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8DB0B2-8A6E-4E8E-B452-4498B90FE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0FEA2A-DC2F-4E58-A683-A93C56345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529BBC-8090-4CB6-B73B-34FFEBDE7F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A7D80C-D134-48E1-9B98-F8BD48FBC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E786C21-56B2-4667-B9F1-B9F6F4A2A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52CAD7-FE38-4C36-9638-F609CD60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E41376-C488-4753-B513-A087854E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3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6D2028-01CA-40DB-A36E-DF8496DA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89A407-55C5-4D3D-919C-D85D26AB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D0BF44-F82B-4F32-A13A-AA2BC351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205FC5-A89D-47A2-85D2-124B59E13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12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B2EB6F-8EA6-48B2-8EA8-0C7308C5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87D06C-BD0D-4F0F-A1DF-5F8D5EB10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FE801A-4A74-43DB-A2FD-12880846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72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C26E0-50E5-4721-BF13-B654D85B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AB1B50-2A4C-4A37-A104-CCA211F9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1D0C23-0A69-4E15-AFBA-C56C95D72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991DBB-A4C6-48A6-94C2-FB7BAE509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91ABF4-FBBC-426F-BD95-DCF7E20E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2739D5-2BE3-489C-9E4B-04D77587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38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CB466-652C-460E-8A6E-7F3A64A2C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17F8A0A-D842-43D5-B82D-BC90FDC39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8B02C9-940A-4E15-97CF-A6CA22328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E3A2F2-0E07-49F1-BCB4-12F1BA5E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30B741-ECAC-4C74-B52F-138C5787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E9C55F-417E-491C-9689-260E8488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0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E4BD39-EF9C-4BC5-B9F4-2073E26A8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5CFDE6-7690-4BEA-892C-65DFD54C8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3322F-CB86-4060-8862-6F8C4FCBF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ADD2-117F-4C01-B7B3-16B2B35F33A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BCEBC7-10B6-4411-AE66-560ACDE3D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A0D3C4-9EAC-4AEE-9623-87AA6E2AA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7B870-5E06-4A51-8E64-4A1DB8CD9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31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DFDEC-14A1-489A-992D-4731BE9879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Doc PPT </a:t>
            </a:r>
            <a:r>
              <a:rPr lang="fr-FR"/>
              <a:t>labmigration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DFD4C5-7955-4DE6-B206-EDA5DF119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2692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Doc PPT labmigration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 PPT labmigration</dc:title>
  <dc:creator>Faucheux Aurélie</dc:creator>
  <cp:lastModifiedBy>Faucheux Aurélie</cp:lastModifiedBy>
  <cp:revision>1</cp:revision>
  <dcterms:created xsi:type="dcterms:W3CDTF">2022-02-25T12:19:53Z</dcterms:created>
  <dcterms:modified xsi:type="dcterms:W3CDTF">2022-02-25T12:20:05Z</dcterms:modified>
</cp:coreProperties>
</file>